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Mukta Light" panose="020B0604020202020204" charset="0"/>
      <p:regular r:id="rId9"/>
    </p:embeddedFont>
    <p:embeddedFont>
      <p:font typeface="Prompt Medium" panose="00000600000000000000" pitchFamily="2" charset="-34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617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2420898"/>
            <a:ext cx="7381875" cy="1398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Thrifty: A Smart Way to Reuse &amp; Resell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81063" y="4196953"/>
            <a:ext cx="7381875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Thrifty is a revolutionary online thrift marketplace where users can list second-hand items and negotiate prices with potential buyers. Imagine OLX meets real-time bidding, but with a clean UI and an emphasis on responsible reuse and resale.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432209"/>
            <a:ext cx="103928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Problem with Traditional Thrifting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81063" y="3760708"/>
            <a:ext cx="3254097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One-Sided Transactions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81063" y="4362093"/>
            <a:ext cx="6127075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Buyers are often left with a binary choice: accept the listed price or walk away. This can lead to frustration for both parties.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629882" y="3760708"/>
            <a:ext cx="3502700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Limited Visibility &amp; Power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29882" y="4362093"/>
            <a:ext cx="6127075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Sellers may not get fair offers or enough exposure for their items, while buyers may miss out on hidden treasures.</a:t>
            </a:r>
            <a:endParaRPr lang="en-US" sz="19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18BA99-6FD0-0E68-E1E4-32674A011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1137" y="7697238"/>
            <a:ext cx="2839263" cy="5323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933569"/>
            <a:ext cx="7381875" cy="1398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ThriftSmart: A Game-Changing Solution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81063" y="2992755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96375" y="3066098"/>
            <a:ext cx="335637" cy="419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699141" y="2992755"/>
            <a:ext cx="2747010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Interactive Negotiation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99141" y="3843099"/>
            <a:ext cx="2747010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ThriftSmart empowers buyers to negotiate prices, creating a dynamic and engaging experience.</a:t>
            </a:r>
            <a:endParaRPr lang="en-US" sz="1950" dirty="0"/>
          </a:p>
        </p:txBody>
      </p:sp>
      <p:sp>
        <p:nvSpPr>
          <p:cNvPr id="8" name="Shape 5"/>
          <p:cNvSpPr/>
          <p:nvPr/>
        </p:nvSpPr>
        <p:spPr>
          <a:xfrm>
            <a:off x="4697849" y="2992755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13161" y="3066098"/>
            <a:ext cx="335637" cy="419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515928" y="2992755"/>
            <a:ext cx="2747010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More Control for Sellers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515928" y="3843099"/>
            <a:ext cx="2747010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Sellers have greater control over pricing and can strategically accept or counter offers.</a:t>
            </a:r>
            <a:endParaRPr lang="en-US" sz="1950" dirty="0"/>
          </a:p>
        </p:txBody>
      </p:sp>
      <p:sp>
        <p:nvSpPr>
          <p:cNvPr id="12" name="Shape 9"/>
          <p:cNvSpPr/>
          <p:nvPr/>
        </p:nvSpPr>
        <p:spPr>
          <a:xfrm>
            <a:off x="881063" y="5989558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96375" y="6062901"/>
            <a:ext cx="335637" cy="419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699141" y="5989558"/>
            <a:ext cx="4358878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Community-Driven Engagement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99141" y="6490216"/>
            <a:ext cx="6563797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platform fosters a sense of community by encouraging conversation and fostering a sense of shared value.</a:t>
            </a:r>
            <a:endParaRPr lang="en-US" sz="1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1182" y="1753910"/>
            <a:ext cx="6843117" cy="472178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81063" y="1109067"/>
            <a:ext cx="5296972" cy="524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ThriftSmart User Flow</a:t>
            </a:r>
            <a:endParaRPr lang="en-US" sz="33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063" y="1916668"/>
            <a:ext cx="944047" cy="135695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108240" y="2105382"/>
            <a:ext cx="2098000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Seller Lists Item</a:t>
            </a:r>
            <a:endParaRPr lang="en-US" sz="1650" dirty="0"/>
          </a:p>
        </p:txBody>
      </p:sp>
      <p:sp>
        <p:nvSpPr>
          <p:cNvPr id="7" name="Text 2"/>
          <p:cNvSpPr/>
          <p:nvPr/>
        </p:nvSpPr>
        <p:spPr>
          <a:xfrm>
            <a:off x="2108240" y="2480786"/>
            <a:ext cx="4325898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Sellers upload their item, add photos, and set a base price.</a:t>
            </a:r>
            <a:endParaRPr lang="en-US" sz="14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063" y="3273623"/>
            <a:ext cx="944047" cy="113288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108240" y="3462338"/>
            <a:ext cx="2098000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Buyer Sends Offer</a:t>
            </a:r>
            <a:endParaRPr lang="en-US" sz="1650" dirty="0"/>
          </a:p>
        </p:txBody>
      </p:sp>
      <p:sp>
        <p:nvSpPr>
          <p:cNvPr id="10" name="Text 4"/>
          <p:cNvSpPr/>
          <p:nvPr/>
        </p:nvSpPr>
        <p:spPr>
          <a:xfrm>
            <a:off x="2108240" y="3837742"/>
            <a:ext cx="432589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Buyers submit their own offers, sparking negotiation.</a:t>
            </a:r>
            <a:endParaRPr lang="en-US" sz="14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063" y="4406503"/>
            <a:ext cx="944047" cy="135695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108240" y="4595217"/>
            <a:ext cx="2098000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Seller Responds</a:t>
            </a:r>
            <a:endParaRPr lang="en-US" sz="1650" dirty="0"/>
          </a:p>
        </p:txBody>
      </p:sp>
      <p:sp>
        <p:nvSpPr>
          <p:cNvPr id="13" name="Text 6"/>
          <p:cNvSpPr/>
          <p:nvPr/>
        </p:nvSpPr>
        <p:spPr>
          <a:xfrm>
            <a:off x="2108240" y="4970621"/>
            <a:ext cx="4325898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Sellers accept, reject, or counter offers, creating dynamic engagement.</a:t>
            </a:r>
            <a:endParaRPr lang="en-US" sz="145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1063" y="5763458"/>
            <a:ext cx="944047" cy="1356955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2108240" y="5952172"/>
            <a:ext cx="2098000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Buyer Pays</a:t>
            </a:r>
            <a:endParaRPr lang="en-US" sz="1650" dirty="0"/>
          </a:p>
        </p:txBody>
      </p:sp>
      <p:sp>
        <p:nvSpPr>
          <p:cNvPr id="16" name="Text 8"/>
          <p:cNvSpPr/>
          <p:nvPr/>
        </p:nvSpPr>
        <p:spPr>
          <a:xfrm>
            <a:off x="2108240" y="6327577"/>
            <a:ext cx="4325898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If accepted, the buyer pays securely via the platform, completing the transaction.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81063" y="1359337"/>
            <a:ext cx="7392472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Benefits of ThriftSmart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81063" y="2436138"/>
            <a:ext cx="4121587" cy="4434007"/>
          </a:xfrm>
          <a:prstGeom prst="roundRect">
            <a:avLst>
              <a:gd name="adj" fmla="val 2566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48001" y="2703076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Sellers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8001" y="3203734"/>
            <a:ext cx="358771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Increased visibility for their items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148001" y="4097655"/>
            <a:ext cx="3587710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Flexible control over pricing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148001" y="4588669"/>
            <a:ext cx="358771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Faster selling through negotiation</a:t>
            </a:r>
            <a:endParaRPr lang="en-US" sz="1950" dirty="0"/>
          </a:p>
        </p:txBody>
      </p:sp>
      <p:sp>
        <p:nvSpPr>
          <p:cNvPr id="10" name="Shape 7"/>
          <p:cNvSpPr/>
          <p:nvPr/>
        </p:nvSpPr>
        <p:spPr>
          <a:xfrm>
            <a:off x="5254347" y="2436138"/>
            <a:ext cx="4121587" cy="4434007"/>
          </a:xfrm>
          <a:prstGeom prst="roundRect">
            <a:avLst>
              <a:gd name="adj" fmla="val 2566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5521285" y="2703076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Buyers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521285" y="3203734"/>
            <a:ext cx="3587710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Greater control over pricing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5521285" y="3694748"/>
            <a:ext cx="358771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Access to better deals than fixed-price platforms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5521285" y="4588669"/>
            <a:ext cx="358771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An enjoyable and engaging shopping experience</a:t>
            </a:r>
            <a:endParaRPr lang="en-US" sz="1950" dirty="0"/>
          </a:p>
        </p:txBody>
      </p:sp>
      <p:sp>
        <p:nvSpPr>
          <p:cNvPr id="15" name="Shape 12"/>
          <p:cNvSpPr/>
          <p:nvPr/>
        </p:nvSpPr>
        <p:spPr>
          <a:xfrm>
            <a:off x="9627632" y="2436138"/>
            <a:ext cx="4121587" cy="4434007"/>
          </a:xfrm>
          <a:prstGeom prst="roundRect">
            <a:avLst>
              <a:gd name="adj" fmla="val 2566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9894570" y="2703076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Thrifty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9894570" y="3203734"/>
            <a:ext cx="3587710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Monetization through commissions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9894570" y="4097655"/>
            <a:ext cx="3587710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Building a trusted community through user feedback and analytics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9894570" y="5394484"/>
            <a:ext cx="3587710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Growth through user engagement and word-of-mouth</a:t>
            </a:r>
            <a:endParaRPr lang="en-US" sz="19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81063" y="2106335"/>
            <a:ext cx="6878955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Future of ThriftSmart</a:t>
            </a:r>
            <a:endParaRPr lang="en-US" sz="44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063" y="3183136"/>
            <a:ext cx="629364" cy="62936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81063" y="4064198"/>
            <a:ext cx="2933819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AI Price Suggestion Engine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881063" y="4914543"/>
            <a:ext cx="2933819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Helps sellers price items competitively based on market data.</a:t>
            </a:r>
            <a:endParaRPr lang="en-US" sz="19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2429" y="3183136"/>
            <a:ext cx="629364" cy="62936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192429" y="4064198"/>
            <a:ext cx="2933938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Verified Seller Badges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4192429" y="4914543"/>
            <a:ext cx="2933938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Boosts seller credibility and builds trust among buyers.</a:t>
            </a:r>
            <a:endParaRPr lang="en-US" sz="19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3914" y="3183136"/>
            <a:ext cx="629364" cy="62936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03914" y="4064198"/>
            <a:ext cx="2933938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Logistics &amp; Delivery Integration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7503914" y="4914543"/>
            <a:ext cx="2933938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Provides convenient and efficient delivery options for buyers.</a:t>
            </a:r>
            <a:endParaRPr lang="en-US" sz="19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15399" y="3183136"/>
            <a:ext cx="629364" cy="62936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815399" y="4064198"/>
            <a:ext cx="2933938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Mobile App &amp; Chat Negotiation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10815399" y="4914543"/>
            <a:ext cx="2933938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Offers real-time messaging for seamless negotiation and communication.</a:t>
            </a:r>
            <a:endParaRPr lang="en-US" sz="1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353</Words>
  <Application>Microsoft Office PowerPoint</Application>
  <PresentationFormat>Custom</PresentationFormat>
  <Paragraphs>54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Prompt Medium</vt:lpstr>
      <vt:lpstr>Arial</vt:lpstr>
      <vt:lpstr>Mukta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Skull Croosher</cp:lastModifiedBy>
  <cp:revision>2</cp:revision>
  <dcterms:created xsi:type="dcterms:W3CDTF">2025-04-16T04:59:18Z</dcterms:created>
  <dcterms:modified xsi:type="dcterms:W3CDTF">2025-04-16T05:00:41Z</dcterms:modified>
</cp:coreProperties>
</file>